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1"/>
  </p:normalViewPr>
  <p:slideViewPr>
    <p:cSldViewPr snapToGrid="0" snapToObjects="1">
      <p:cViewPr>
        <p:scale>
          <a:sx n="54" d="100"/>
          <a:sy n="54" d="100"/>
        </p:scale>
        <p:origin x="1072" y="1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2620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8459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443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4219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62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364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202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14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5075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126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8423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B0908-F817-0E49-84F1-5657BF25B481}" type="datetimeFigureOut">
              <a:rPr lang="en-GB" smtClean="0"/>
              <a:t>23/02/2017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BA534-DF28-B24C-8C1F-BCA5CBD62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529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emf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9071"/>
            <a:ext cx="231353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04127" y="3016380"/>
            <a:ext cx="2046420" cy="478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A0A0A"/>
                </a:solidFill>
                <a:latin typeface="Helvetica"/>
                <a:cs typeface="Helvetica"/>
              </a:rPr>
              <a:t>ICARUS</a:t>
            </a:r>
            <a:endParaRPr lang="en-US" dirty="0">
              <a:solidFill>
                <a:srgbClr val="0A0A0A"/>
              </a:solidFill>
              <a:latin typeface="Helvetica"/>
              <a:cs typeface="Helvetica"/>
            </a:endParaRPr>
          </a:p>
        </p:txBody>
      </p:sp>
      <p:pic>
        <p:nvPicPr>
          <p:cNvPr id="6" name="Picture 5" descr="DUNE12_ope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982" y="4558431"/>
            <a:ext cx="3300000" cy="1800000"/>
          </a:xfrm>
          <a:prstGeom prst="rect">
            <a:avLst/>
          </a:prstGeom>
        </p:spPr>
      </p:pic>
      <p:pic>
        <p:nvPicPr>
          <p:cNvPr id="8" name="Picture 7" descr="130618_6x6x6m303v2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88" t="6472" r="20060"/>
          <a:stretch/>
        </p:blipFill>
        <p:spPr>
          <a:xfrm>
            <a:off x="6042021" y="4558431"/>
            <a:ext cx="1538835" cy="1800000"/>
          </a:xfrm>
          <a:prstGeom prst="rect">
            <a:avLst/>
          </a:prstGeom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10" t="8994" r="9286" b="18212"/>
          <a:stretch/>
        </p:blipFill>
        <p:spPr bwMode="auto">
          <a:xfrm>
            <a:off x="2642940" y="2192107"/>
            <a:ext cx="2486136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CERN_single_TPC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506" y="-5754"/>
            <a:ext cx="1897867" cy="18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/>
          <a:srcRect r="52423" b="8255"/>
          <a:stretch/>
        </p:blipFill>
        <p:spPr>
          <a:xfrm>
            <a:off x="5862506" y="2196885"/>
            <a:ext cx="2301441" cy="180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2577" y="67281"/>
            <a:ext cx="25895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Single Phase detectors</a:t>
            </a:r>
            <a:endParaRPr lang="en-GB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52577" y="4461930"/>
            <a:ext cx="25895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Dual Phase detectors</a:t>
            </a:r>
            <a:endParaRPr lang="en-GB" sz="3200" dirty="0"/>
          </a:p>
        </p:txBody>
      </p:sp>
      <p:sp>
        <p:nvSpPr>
          <p:cNvPr id="16" name="TextBox 15"/>
          <p:cNvSpPr txBox="1"/>
          <p:nvPr/>
        </p:nvSpPr>
        <p:spPr>
          <a:xfrm>
            <a:off x="2539368" y="1735220"/>
            <a:ext cx="269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FF0000"/>
                </a:solidFill>
              </a:rPr>
              <a:t>35 ton @ FNAL</a:t>
            </a:r>
            <a:endParaRPr lang="en-GB" sz="24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96743" y="3985643"/>
            <a:ext cx="2778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mtClean="0"/>
              <a:t>MicroBooNE</a:t>
            </a:r>
            <a:r>
              <a:rPr lang="en-GB" sz="2400" dirty="0" smtClean="0"/>
              <a:t>@ FNAL</a:t>
            </a:r>
            <a:endParaRPr lang="en-GB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5999340" y="3985642"/>
            <a:ext cx="20277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SBND@ FNAL</a:t>
            </a:r>
            <a:endParaRPr lang="en-GB" sz="2400" dirty="0"/>
          </a:p>
        </p:txBody>
      </p:sp>
      <p:sp>
        <p:nvSpPr>
          <p:cNvPr id="19" name="TextBox 18"/>
          <p:cNvSpPr txBox="1"/>
          <p:nvPr/>
        </p:nvSpPr>
        <p:spPr>
          <a:xfrm>
            <a:off x="5652717" y="1712696"/>
            <a:ext cx="2721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FF0000"/>
                </a:solidFill>
              </a:rPr>
              <a:t>ProtoDUNE @ CERN</a:t>
            </a:r>
            <a:endParaRPr lang="en-GB" sz="2400" dirty="0">
              <a:solidFill>
                <a:srgbClr val="FF0000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940" y="-5754"/>
            <a:ext cx="2313750" cy="1800000"/>
          </a:xfrm>
          <a:prstGeom prst="rect">
            <a:avLst/>
          </a:prstGeom>
        </p:spPr>
      </p:pic>
      <p:cxnSp>
        <p:nvCxnSpPr>
          <p:cNvPr id="23" name="Straight Connector 22"/>
          <p:cNvCxnSpPr/>
          <p:nvPr/>
        </p:nvCxnSpPr>
        <p:spPr>
          <a:xfrm>
            <a:off x="0" y="4447307"/>
            <a:ext cx="12192000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794737" y="6341174"/>
            <a:ext cx="2182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FF0000"/>
                </a:solidFill>
              </a:rPr>
              <a:t>WA105 @ CERN</a:t>
            </a:r>
            <a:endParaRPr lang="en-GB" sz="2400" dirty="0">
              <a:solidFill>
                <a:srgbClr val="FF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724859" y="6269831"/>
            <a:ext cx="2182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mtClean="0">
                <a:solidFill>
                  <a:srgbClr val="FF0000"/>
                </a:solidFill>
              </a:rPr>
              <a:t>WA105 @ </a:t>
            </a:r>
            <a:r>
              <a:rPr lang="en-GB" sz="2400" dirty="0" smtClean="0">
                <a:solidFill>
                  <a:srgbClr val="FF0000"/>
                </a:solidFill>
              </a:rPr>
              <a:t>CERN</a:t>
            </a:r>
            <a:endParaRPr lang="en-GB" sz="2400" dirty="0">
              <a:solidFill>
                <a:srgbClr val="FF0000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640" y="515737"/>
            <a:ext cx="3122684" cy="2700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8395848" y="3149833"/>
            <a:ext cx="3818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FF0000"/>
                </a:solidFill>
              </a:rPr>
              <a:t>SP reference design @ SURF</a:t>
            </a:r>
            <a:endParaRPr lang="en-GB" sz="2400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41045" y="6341174"/>
            <a:ext cx="3927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D</a:t>
            </a:r>
            <a:r>
              <a:rPr lang="en-GB" sz="2400" dirty="0" smtClean="0">
                <a:solidFill>
                  <a:srgbClr val="FF0000"/>
                </a:solidFill>
              </a:rPr>
              <a:t>P alternative design @ SURF</a:t>
            </a:r>
            <a:endParaRPr lang="en-GB" sz="2400" dirty="0">
              <a:solidFill>
                <a:srgbClr val="FF0000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1712000" y="1136559"/>
            <a:ext cx="930100" cy="48342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728049" y="2786667"/>
            <a:ext cx="914051" cy="61109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11" idx="1"/>
          </p:cNvCxnSpPr>
          <p:nvPr/>
        </p:nvCxnSpPr>
        <p:spPr>
          <a:xfrm>
            <a:off x="4956690" y="879521"/>
            <a:ext cx="905816" cy="147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0" idx="3"/>
            <a:endCxn id="13" idx="1"/>
          </p:cNvCxnSpPr>
          <p:nvPr/>
        </p:nvCxnSpPr>
        <p:spPr>
          <a:xfrm>
            <a:off x="5129076" y="3092107"/>
            <a:ext cx="733430" cy="477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3" idx="3"/>
            <a:endCxn id="26" idx="1"/>
          </p:cNvCxnSpPr>
          <p:nvPr/>
        </p:nvCxnSpPr>
        <p:spPr>
          <a:xfrm flipV="1">
            <a:off x="8163947" y="1865737"/>
            <a:ext cx="579693" cy="123114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1" idx="3"/>
            <a:endCxn id="26" idx="1"/>
          </p:cNvCxnSpPr>
          <p:nvPr/>
        </p:nvCxnSpPr>
        <p:spPr>
          <a:xfrm>
            <a:off x="7760373" y="894246"/>
            <a:ext cx="983267" cy="97149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8" idx="1"/>
          </p:cNvCxnSpPr>
          <p:nvPr/>
        </p:nvCxnSpPr>
        <p:spPr>
          <a:xfrm>
            <a:off x="5217317" y="5451068"/>
            <a:ext cx="824704" cy="73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endCxn id="6" idx="1"/>
          </p:cNvCxnSpPr>
          <p:nvPr/>
        </p:nvCxnSpPr>
        <p:spPr>
          <a:xfrm>
            <a:off x="7614759" y="5451067"/>
            <a:ext cx="1040223" cy="736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402" y="4541174"/>
            <a:ext cx="2857674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676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36</Words>
  <Application>Microsoft Macintosh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Warburton</dc:creator>
  <cp:lastModifiedBy>Thomas Warburton</cp:lastModifiedBy>
  <cp:revision>6</cp:revision>
  <dcterms:created xsi:type="dcterms:W3CDTF">2017-02-23T12:35:30Z</dcterms:created>
  <dcterms:modified xsi:type="dcterms:W3CDTF">2017-02-23T13:22:48Z</dcterms:modified>
</cp:coreProperties>
</file>

<file path=docProps/thumbnail.jpeg>
</file>